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3" r:id="rId6"/>
    <p:sldId id="262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ogatyr.club/uploads/posts/2024-03/1710360427_bogatyr-club-bpi4-p-muzei-fon-dlya-prezentats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"/>
            <a:ext cx="9300525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4262" y="7647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Аннинский детский сад № 7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общеразвивающего вида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64262" y="20440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этап Всероссийского  профессионального конкурса «Воспитатель года России» в 2024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967335"/>
            <a:ext cx="73448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 - очное конкурсное испытание «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 класс».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2235" y="4005064"/>
            <a:ext cx="68960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чемодане</a:t>
            </a:r>
            <a:r>
              <a:rPr lang="ru-RU" sz="4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8596" y="5619077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Викторовна,         воспитатель ВКК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623731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2024 год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gatyr.club/uploads/posts/2024-03/1710360427_bogatyr-club-bpi4-p-muzei-fon-dlya-prezentats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"/>
            <a:ext cx="9300525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230288" y="3497809"/>
            <a:ext cx="3089277" cy="18743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Учитывает возрастные особенности детей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4048" y="1124744"/>
            <a:ext cx="2946074" cy="19076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Обладает системностью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1096647"/>
            <a:ext cx="3030590" cy="19076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Обладает целостностью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76803" y="3421798"/>
            <a:ext cx="3000564" cy="19218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Связана с программой дошкольного образовательного учреждения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84813" y="2526522"/>
            <a:ext cx="2448272" cy="1296144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2402" y="2889810"/>
            <a:ext cx="144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Музейная педагогика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bogatyr.club/uploads/posts/2024-03/1710360427_bogatyr-club-bpi4-p-muzei-fon-dlya-prezentats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"/>
            <a:ext cx="9300525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34292" y="275735"/>
            <a:ext cx="2376264" cy="15121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31031" y="739431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МУЗЕЙ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632" y="2636912"/>
            <a:ext cx="1800200" cy="108012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Приобщает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2636912"/>
            <a:ext cx="1800200" cy="108012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4435121"/>
            <a:ext cx="1800200" cy="108012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миру ценностей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75756" y="4429205"/>
            <a:ext cx="1800200" cy="108012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истории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44679" y="4437112"/>
            <a:ext cx="1800200" cy="108012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культурному наследию своего народа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4208" y="4429205"/>
            <a:ext cx="1800200" cy="108012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Духовно – нравственные отношения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422424" y="1787903"/>
            <a:ext cx="0" cy="4889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375756" y="2276872"/>
            <a:ext cx="4284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375756" y="2276872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660232" y="2276872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259632" y="4077073"/>
            <a:ext cx="4099591" cy="382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159732" y="3717032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259632" y="4069165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165776" y="3713078"/>
            <a:ext cx="0" cy="7121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419872" y="4077072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359223" y="4115366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4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gatyr.club/uploads/posts/2024-03/1710360427_bogatyr-club-bpi4-p-muzei-fon-dlya-prezentats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"/>
            <a:ext cx="9300525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вязной\Desktop\2024-04-01-10-16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0" y="3777541"/>
            <a:ext cx="3086472" cy="2775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язной\Desktop\2024-04-01-10-16-14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17" y="332656"/>
            <a:ext cx="299733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vospitatel.online/storage/app/docs/771/420/000/77142/61fa942e748467647116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96" y="2045131"/>
            <a:ext cx="3072341" cy="2464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фото музей\17060806009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3" y="218223"/>
            <a:ext cx="2700871" cy="2546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17060791213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t="3874" r="17845" b="20581"/>
          <a:stretch>
            <a:fillRect/>
          </a:stretch>
        </p:blipFill>
        <p:spPr bwMode="auto">
          <a:xfrm>
            <a:off x="6420205" y="3277444"/>
            <a:ext cx="2673986" cy="3275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4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gatyr.club/uploads/posts/2024-03/1710360427_bogatyr-club-bpi4-p-muzei-fon-dlya-prezentats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240"/>
            <a:ext cx="9300525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shareslide.ru/img/thumbs/a05ffedbb1be48e4ae700585e6c55890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cdn.culture.ru/images/4efcea5c-8c9e-5b4f-9f7a-42ddc5b686e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4"/>
          <a:stretch/>
        </p:blipFill>
        <p:spPr bwMode="auto">
          <a:xfrm>
            <a:off x="5477091" y="594345"/>
            <a:ext cx="3600400" cy="2085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lubmama.ru/uploads/posts/2022-08/1661744272_30-klubmama-ru-p-muzei-podelok-foto-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91" y="3717032"/>
            <a:ext cx="3285203" cy="2631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maam.ru/upload/blogs/detsad-666096-16173485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805984"/>
            <a:ext cx="3255913" cy="1991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00.yaplakal.com/pics/pics_original/5/8/1/90391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94345"/>
            <a:ext cx="3088206" cy="231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gatyr.club/uploads/posts/2024-03/1710360427_bogatyr-club-bpi4-p-muzei-fon-dlya-prezentats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"/>
            <a:ext cx="9300525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язной\Downloads\17120610233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 bwMode="auto">
          <a:xfrm>
            <a:off x="6247" y="3148632"/>
            <a:ext cx="2726510" cy="3448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связной\AppData\Local\Microsoft\Windows\INetCache\Content.Word\171206095410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/>
          <a:stretch/>
        </p:blipFill>
        <p:spPr bwMode="auto">
          <a:xfrm>
            <a:off x="5436096" y="199812"/>
            <a:ext cx="2664296" cy="3516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связной\AppData\Local\Microsoft\Windows\INetCache\Content.Word\17120609541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9812"/>
            <a:ext cx="2592288" cy="3455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связной\Downloads\17120750911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19" y="3716038"/>
            <a:ext cx="3458249" cy="2603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4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gatyr.club/uploads/posts/2024-03/1710360427_bogatyr-club-bpi4-p-muzei-fon-dlya-prezentats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"/>
            <a:ext cx="9300525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вязной\Desktop\2024-04-01-10-12-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69" y="3570819"/>
            <a:ext cx="3838894" cy="2154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avatars.mds.yandex.net/i?id=17498863f9974878bc036878115aea38_l-5234809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28" y="3328053"/>
            <a:ext cx="2119113" cy="2825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s://data3.proshkolu.ru/content/media/pic/std/2000000/1457000/1456483-f55e2d0c81c7ce6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97" y="866687"/>
            <a:ext cx="3075566" cy="2306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7185" y="287937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космонавтики»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216" y="5916291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«Мир музыкальных инструментов»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43979" y="6070179"/>
            <a:ext cx="2460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Старинные вещи»</a:t>
            </a:r>
          </a:p>
        </p:txBody>
      </p:sp>
      <p:pic>
        <p:nvPicPr>
          <p:cNvPr id="4107" name="Picture 11" descr="Музей в чемодане «Народная игрушка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74" y="912329"/>
            <a:ext cx="3018852" cy="2261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6096" y="299978"/>
            <a:ext cx="276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«Народная игрушка»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gatyr.club/uploads/posts/2024-03/1710360427_bogatyr-club-bpi4-p-muzei-fon-dlya-prezentatsi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8"/>
            <a:ext cx="9300525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1556792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Arial Black" pitchFamily="34" charset="0"/>
              </a:rPr>
              <a:t>Спасибо</a:t>
            </a: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Arial Black" pitchFamily="34" charset="0"/>
              </a:rPr>
              <a:t>За </a:t>
            </a: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Arial Black" pitchFamily="34" charset="0"/>
              </a:rPr>
              <a:t>Внимание!</a:t>
            </a:r>
            <a:endParaRPr lang="ru-RU" sz="6000" b="1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108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Windows User</cp:lastModifiedBy>
  <cp:revision>24</cp:revision>
  <dcterms:created xsi:type="dcterms:W3CDTF">2024-04-01T08:09:38Z</dcterms:created>
  <dcterms:modified xsi:type="dcterms:W3CDTF">2024-05-21T09:27:19Z</dcterms:modified>
</cp:coreProperties>
</file>